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6858000" cy="9144000"/>
  <p:defaultTextStyle>
    <a:defPPr>
      <a:defRPr lang="en-US"/>
    </a:defPPr>
    <a:lvl1pPr marL="0" algn="l" defTabSz="41992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26" algn="l" defTabSz="41992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52" algn="l" defTabSz="41992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79" algn="l" defTabSz="41992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704" algn="l" defTabSz="41992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630" algn="l" defTabSz="41992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556" algn="l" defTabSz="41992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482" algn="l" defTabSz="41992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408" algn="l" defTabSz="419926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25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342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9430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4561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89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2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8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619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971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2/22/2024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351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502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674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8244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2/22/2024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746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320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596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79" y="918342"/>
            <a:ext cx="2756813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dirty="0" smtClean="0">
                <a:latin typeface="+mj-ea"/>
              </a:rPr>
              <a:t>DBR-LD15C</a:t>
            </a:r>
            <a:endParaRPr lang="ko-KR" altLang="en-US" sz="2000" dirty="0">
              <a:latin typeface="+mj-ea"/>
            </a:endParaRPr>
          </a:p>
        </p:txBody>
      </p:sp>
      <p:sp>
        <p:nvSpPr>
          <p:cNvPr id="14" name="제목 1"/>
          <p:cNvSpPr txBox="1">
            <a:spLocks/>
          </p:cNvSpPr>
          <p:nvPr/>
        </p:nvSpPr>
        <p:spPr>
          <a:xfrm>
            <a:off x="430480" y="5234915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30480" y="3899017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" name="TextBox 1"/>
          <p:cNvSpPr txBox="1"/>
          <p:nvPr/>
        </p:nvSpPr>
        <p:spPr>
          <a:xfrm>
            <a:off x="481427" y="4134234"/>
            <a:ext cx="5949032" cy="595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39" indent="-155539" defTabSz="514400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Line Array Speaker </a:t>
            </a:r>
            <a:r>
              <a:rPr lang="en-US" altLang="ko-KR" sz="1089" dirty="0" smtClean="0">
                <a:solidFill>
                  <a:prstClr val="black"/>
                </a:solidFill>
              </a:rPr>
              <a:t>DS-8103C</a:t>
            </a:r>
            <a:r>
              <a:rPr lang="ko-KR" altLang="en-US" sz="1089" dirty="0" smtClean="0">
                <a:solidFill>
                  <a:prstClr val="black"/>
                </a:solidFill>
              </a:rPr>
              <a:t>과</a:t>
            </a:r>
            <a:r>
              <a:rPr lang="en-US" altLang="ko-KR" sz="1089" dirty="0" smtClean="0">
                <a:solidFill>
                  <a:prstClr val="black"/>
                </a:solidFill>
              </a:rPr>
              <a:t> </a:t>
            </a:r>
            <a:r>
              <a:rPr lang="en-US" altLang="ko-KR" sz="1089" dirty="0">
                <a:solidFill>
                  <a:prstClr val="black"/>
                </a:solidFill>
              </a:rPr>
              <a:t>Subwoofer Speaker </a:t>
            </a:r>
            <a:r>
              <a:rPr lang="en-US" altLang="ko-KR" sz="1089" dirty="0" smtClean="0">
                <a:solidFill>
                  <a:prstClr val="black"/>
                </a:solidFill>
              </a:rPr>
              <a:t>DS-8215C</a:t>
            </a:r>
            <a:r>
              <a:rPr lang="ko-KR" altLang="en-US" sz="1089" dirty="0" smtClean="0">
                <a:solidFill>
                  <a:prstClr val="black"/>
                </a:solidFill>
              </a:rPr>
              <a:t>를</a:t>
            </a:r>
            <a:r>
              <a:rPr lang="en-US" altLang="ko-KR" sz="1089" dirty="0" smtClean="0">
                <a:solidFill>
                  <a:prstClr val="black"/>
                </a:solidFill>
              </a:rPr>
              <a:t> </a:t>
            </a:r>
            <a:r>
              <a:rPr lang="en-US" altLang="ko-KR" sz="1089" dirty="0">
                <a:solidFill>
                  <a:prstClr val="black"/>
                </a:solidFill>
              </a:rPr>
              <a:t>Rigging</a:t>
            </a:r>
            <a:r>
              <a:rPr lang="ko-KR" altLang="en-US" sz="1089" dirty="0">
                <a:solidFill>
                  <a:prstClr val="black"/>
                </a:solidFill>
              </a:rPr>
              <a:t>하는</a:t>
            </a:r>
            <a:r>
              <a:rPr lang="en-US" altLang="ko-KR" sz="1089" dirty="0">
                <a:solidFill>
                  <a:prstClr val="black"/>
                </a:solidFill>
              </a:rPr>
              <a:t> Frame</a:t>
            </a:r>
          </a:p>
          <a:p>
            <a:pPr marL="155539" indent="-155539" defTabSz="514400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강철 프레임 구조</a:t>
            </a:r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0" y="1215747"/>
            <a:ext cx="4501111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  <a:latin typeface="+mn-ea"/>
                <a:ea typeface="+mn-ea"/>
              </a:rPr>
              <a:t>Professional Line Array Speaker Rigging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5"/>
            <a:ext cx="6312088" cy="357490"/>
          </a:xfrm>
          <a:prstGeom prst="rect">
            <a:avLst/>
          </a:prstGeom>
          <a:solidFill>
            <a:srgbClr val="0D1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2953" tIns="41476" rIns="82953" bIns="414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1" y="478489"/>
            <a:ext cx="3104119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</a:rPr>
              <a:t>Dual 15” Subwoofer Speaker Bracket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graphicFrame>
        <p:nvGraphicFramePr>
          <p:cNvPr id="22" name="표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2031813"/>
              </p:ext>
            </p:extLst>
          </p:nvPr>
        </p:nvGraphicFramePr>
        <p:xfrm>
          <a:off x="481427" y="5552971"/>
          <a:ext cx="5949033" cy="205355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425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6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519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67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결속 모델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DS-8103C, DS-8215C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67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중량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23kg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67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재질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STEEL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3671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사이즈</a:t>
                      </a:r>
                      <a:r>
                        <a:rPr lang="en-US" altLang="ko-KR" sz="1100" dirty="0" smtClean="0"/>
                        <a:t>(w*h*d)</a:t>
                      </a:r>
                      <a:endParaRPr lang="ko-KR" altLang="en-US" sz="1100" b="0" i="0" u="none" strike="noStrike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850 × 80 × 800㎜ 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(±5%)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367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무게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23kg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255836385"/>
                  </a:ext>
                </a:extLst>
              </a:tr>
            </a:tbl>
          </a:graphicData>
        </a:graphic>
      </p:graphicFrame>
      <p:pic>
        <p:nvPicPr>
          <p:cNvPr id="31" name="그림 3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8435" y="964456"/>
            <a:ext cx="762024" cy="357334"/>
          </a:xfrm>
          <a:prstGeom prst="rect">
            <a:avLst/>
          </a:prstGeom>
        </p:spPr>
      </p:pic>
      <p:sp>
        <p:nvSpPr>
          <p:cNvPr id="17" name="직사각형 16"/>
          <p:cNvSpPr/>
          <p:nvPr/>
        </p:nvSpPr>
        <p:spPr>
          <a:xfrm>
            <a:off x="1" y="9059521"/>
            <a:ext cx="6857999" cy="67251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8" name="TextBox 17"/>
          <p:cNvSpPr txBox="1"/>
          <p:nvPr/>
        </p:nvSpPr>
        <p:spPr>
          <a:xfrm>
            <a:off x="4590613" y="9171020"/>
            <a:ext cx="1956810" cy="511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서울시 동작구 상도로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17 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동화빌딩</a:t>
            </a:r>
            <a:endParaRPr lang="en-US" altLang="ko-KR" sz="907" dirty="0">
              <a:solidFill>
                <a:schemeClr val="bg1"/>
              </a:solidFill>
              <a:latin typeface="+mj-lt"/>
            </a:endParaRP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: 02-825-0300 FAX: 02-825-1141</a:t>
            </a: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www.dhe-av.co.kr</a:t>
            </a:r>
            <a:endParaRPr lang="ko-KR" altLang="en-US" sz="907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0" name="그림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9" y="9236818"/>
            <a:ext cx="1682513" cy="287716"/>
          </a:xfrm>
          <a:prstGeom prst="rect">
            <a:avLst/>
          </a:prstGeom>
        </p:spPr>
      </p:pic>
      <p:pic>
        <p:nvPicPr>
          <p:cNvPr id="6" name="그림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221" b="24377"/>
          <a:stretch/>
        </p:blipFill>
        <p:spPr>
          <a:xfrm flipH="1">
            <a:off x="1889772" y="1942868"/>
            <a:ext cx="3123503" cy="1740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595</TotalTime>
  <Words>64</Words>
  <Application>Microsoft Office PowerPoint</Application>
  <PresentationFormat>A4 용지(210x297mm)</PresentationFormat>
  <Paragraphs>22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DeskTop</cp:lastModifiedBy>
  <cp:revision>53</cp:revision>
  <cp:lastPrinted>2020-10-07T03:00:59Z</cp:lastPrinted>
  <dcterms:created xsi:type="dcterms:W3CDTF">2020-09-29T01:50:16Z</dcterms:created>
  <dcterms:modified xsi:type="dcterms:W3CDTF">2024-02-22T07:33:07Z</dcterms:modified>
</cp:coreProperties>
</file>