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6858000" cy="9144000"/>
  <p:defaultTextStyle>
    <a:defPPr>
      <a:defRPr lang="en-US"/>
    </a:defPPr>
    <a:lvl1pPr marL="0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26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52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79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704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630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556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482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408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2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342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43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456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89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2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8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619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971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351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502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67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244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7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2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59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dirty="0" smtClean="0">
                <a:latin typeface="+mj-ea"/>
              </a:rPr>
              <a:t>DBR-L18C</a:t>
            </a:r>
            <a:endParaRPr lang="ko-KR" altLang="en-US" sz="2000" dirty="0">
              <a:latin typeface="+mj-ea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430480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80" y="3899017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7" y="4134234"/>
            <a:ext cx="5949032" cy="59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39" indent="-155539" defTabSz="514400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Subwoofer </a:t>
            </a:r>
            <a:r>
              <a:rPr lang="en-US" altLang="ko-KR" sz="1089">
                <a:solidFill>
                  <a:prstClr val="black"/>
                </a:solidFill>
              </a:rPr>
              <a:t>Speaker </a:t>
            </a:r>
            <a:r>
              <a:rPr lang="en-US" altLang="ko-KR" sz="1089" smtClean="0">
                <a:solidFill>
                  <a:prstClr val="black"/>
                </a:solidFill>
              </a:rPr>
              <a:t>DS-8118C</a:t>
            </a:r>
            <a:r>
              <a:rPr lang="ko-KR" altLang="en-US" sz="1089" smtClean="0">
                <a:solidFill>
                  <a:prstClr val="black"/>
                </a:solidFill>
              </a:rPr>
              <a:t>을</a:t>
            </a:r>
            <a:r>
              <a:rPr lang="en-US" altLang="ko-KR" sz="1089" dirty="0" smtClean="0">
                <a:solidFill>
                  <a:prstClr val="black"/>
                </a:solidFill>
              </a:rPr>
              <a:t> </a:t>
            </a:r>
            <a:r>
              <a:rPr lang="en-US" altLang="ko-KR" sz="1089" dirty="0">
                <a:solidFill>
                  <a:prstClr val="black"/>
                </a:solidFill>
              </a:rPr>
              <a:t>Rigging</a:t>
            </a:r>
            <a:r>
              <a:rPr lang="ko-KR" altLang="en-US" sz="1089" dirty="0">
                <a:solidFill>
                  <a:prstClr val="black"/>
                </a:solidFill>
              </a:rPr>
              <a:t>하는</a:t>
            </a:r>
            <a:r>
              <a:rPr lang="en-US" altLang="ko-KR" sz="1089" dirty="0">
                <a:solidFill>
                  <a:prstClr val="black"/>
                </a:solidFill>
              </a:rPr>
              <a:t> Frame</a:t>
            </a:r>
          </a:p>
          <a:p>
            <a:pPr marL="155539" indent="-155539" defTabSz="514400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강철 프레임 구조</a:t>
            </a: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0" y="1215747"/>
            <a:ext cx="4501111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  <a:latin typeface="+mn-ea"/>
                <a:ea typeface="+mn-ea"/>
              </a:rPr>
              <a:t>Professional Line Array Speaker Rigging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5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1" y="478489"/>
            <a:ext cx="321312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Single 18” Subwoofer Speaker Bracket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graphicFrame>
        <p:nvGraphicFramePr>
          <p:cNvPr id="22" name="표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259910"/>
              </p:ext>
            </p:extLst>
          </p:nvPr>
        </p:nvGraphicFramePr>
        <p:xfrm>
          <a:off x="481427" y="5552971"/>
          <a:ext cx="5949033" cy="20535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519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67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결속 모델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DS-8118C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67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중량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19kg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67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재질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STEEL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67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(w*h*d)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505 × 80 × 520㎜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(±5%)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67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19kg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942021882"/>
                  </a:ext>
                </a:extLst>
              </a:tr>
            </a:tbl>
          </a:graphicData>
        </a:graphic>
      </p:graphicFrame>
      <p:pic>
        <p:nvPicPr>
          <p:cNvPr id="31" name="그림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5" y="964456"/>
            <a:ext cx="762024" cy="357334"/>
          </a:xfrm>
          <a:prstGeom prst="rect">
            <a:avLst/>
          </a:prstGeom>
        </p:spPr>
      </p:pic>
      <p:sp>
        <p:nvSpPr>
          <p:cNvPr id="17" name="직사각형 16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8" name="TextBox 17"/>
          <p:cNvSpPr txBox="1"/>
          <p:nvPr/>
        </p:nvSpPr>
        <p:spPr>
          <a:xfrm>
            <a:off x="4590613" y="9171020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936" b="29350"/>
          <a:stretch/>
        </p:blipFill>
        <p:spPr>
          <a:xfrm flipH="1">
            <a:off x="1482288" y="2113265"/>
            <a:ext cx="3527593" cy="1413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606</TotalTime>
  <Words>57</Words>
  <Application>Microsoft Office PowerPoint</Application>
  <PresentationFormat>A4 용지(210x297mm)</PresentationFormat>
  <Paragraphs>22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DeskTop</cp:lastModifiedBy>
  <cp:revision>49</cp:revision>
  <cp:lastPrinted>2020-10-07T03:00:59Z</cp:lastPrinted>
  <dcterms:created xsi:type="dcterms:W3CDTF">2020-09-29T01:50:16Z</dcterms:created>
  <dcterms:modified xsi:type="dcterms:W3CDTF">2024-02-22T07:33:21Z</dcterms:modified>
</cp:coreProperties>
</file>