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DA4-600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1227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47493"/>
            <a:ext cx="5868250" cy="1600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DA 4</a:t>
            </a:r>
            <a:r>
              <a:rPr lang="ko-KR" altLang="en-US" sz="1089" smtClean="0">
                <a:solidFill>
                  <a:prstClr val="black"/>
                </a:solidFill>
              </a:rPr>
              <a:t>채널 앰프 시리즈는 고강도 강철 프레임 구조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SMT </a:t>
            </a:r>
            <a:r>
              <a:rPr lang="ko-KR" altLang="en-US" sz="1089" smtClean="0">
                <a:solidFill>
                  <a:prstClr val="black"/>
                </a:solidFill>
              </a:rPr>
              <a:t>패치 기술을 통해 제품의 일관성 및 안정성 보장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 smtClean="0">
                <a:solidFill>
                  <a:prstClr val="black"/>
                </a:solidFill>
              </a:rPr>
              <a:t>트로이달</a:t>
            </a:r>
            <a:r>
              <a:rPr lang="ko-KR" altLang="en-US" sz="1089" dirty="0" smtClean="0">
                <a:solidFill>
                  <a:prstClr val="black"/>
                </a:solidFill>
              </a:rPr>
              <a:t> 트랜스포머 방식으로 </a:t>
            </a:r>
            <a:r>
              <a:rPr lang="ko-KR" altLang="en-US" sz="1089" dirty="0" err="1" smtClean="0">
                <a:solidFill>
                  <a:prstClr val="black"/>
                </a:solidFill>
              </a:rPr>
              <a:t>노이즈</a:t>
            </a:r>
            <a:r>
              <a:rPr lang="ko-KR" altLang="en-US" sz="1089" dirty="0" smtClean="0">
                <a:solidFill>
                  <a:prstClr val="black"/>
                </a:solidFill>
              </a:rPr>
              <a:t> 최소화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이상적인 회로 설계로 저 과열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저 소음으로 조용함</a:t>
            </a:r>
            <a:r>
              <a:rPr lang="en-US" altLang="ko-KR" sz="1089" dirty="0" smtClean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스마트 시스템 설계로 효과적인 격리 간섭 및 고효율 고출력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DC </a:t>
            </a:r>
            <a:r>
              <a:rPr lang="ko-KR" altLang="en-US" sz="1089" smtClean="0">
                <a:solidFill>
                  <a:prstClr val="black"/>
                </a:solidFill>
              </a:rPr>
              <a:t>과부하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과열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자동 제한 및 기타 보호 스펙트럼 기능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 Amplifier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4524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4CH Power Amplifier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405603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344998"/>
              </p:ext>
            </p:extLst>
          </p:nvPr>
        </p:nvGraphicFramePr>
        <p:xfrm>
          <a:off x="481428" y="5723671"/>
          <a:ext cx="5949033" cy="29391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70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600W x 4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950W x 4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1200W x 4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±0.3dB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Ω1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kHz)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0.775v26/32dB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댐핑팩터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≥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900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신호대잡음비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≥108dB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방식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D+AB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THD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0.05%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482 x 88 x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400mm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(±5%)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18kg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(±5%)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57" b="37903"/>
          <a:stretch/>
        </p:blipFill>
        <p:spPr>
          <a:xfrm>
            <a:off x="962293" y="1990784"/>
            <a:ext cx="5087155" cy="129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665</TotalTime>
  <Words>137</Words>
  <Application>Microsoft Office PowerPoint</Application>
  <PresentationFormat>A4 용지(210x297mm)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73</cp:revision>
  <cp:lastPrinted>2020-10-12T05:34:52Z</cp:lastPrinted>
  <dcterms:created xsi:type="dcterms:W3CDTF">2020-09-29T01:50:16Z</dcterms:created>
  <dcterms:modified xsi:type="dcterms:W3CDTF">2024-02-20T05:51:06Z</dcterms:modified>
</cp:coreProperties>
</file>