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 smtClean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atin typeface="+mj-ea"/>
              </a:rPr>
              <a:t>D2-600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51227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1426" y="3747493"/>
            <a:ext cx="5868250" cy="160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 smtClean="0">
                <a:solidFill>
                  <a:prstClr val="black"/>
                </a:solidFill>
              </a:rPr>
              <a:t>DA 2</a:t>
            </a:r>
            <a:r>
              <a:rPr lang="ko-KR" altLang="en-US" sz="1089" smtClean="0">
                <a:solidFill>
                  <a:prstClr val="black"/>
                </a:solidFill>
              </a:rPr>
              <a:t>채널 앰프 시리즈는 고강도 강철 프레임 구조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 smtClean="0">
                <a:solidFill>
                  <a:prstClr val="black"/>
                </a:solidFill>
              </a:rPr>
              <a:t>SMT </a:t>
            </a:r>
            <a:r>
              <a:rPr lang="ko-KR" altLang="en-US" sz="1089" smtClean="0">
                <a:solidFill>
                  <a:prstClr val="black"/>
                </a:solidFill>
              </a:rPr>
              <a:t>패치 기술을 통해 제품의 일관성 및 안정성 보장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 smtClean="0">
                <a:solidFill>
                  <a:prstClr val="black"/>
                </a:solidFill>
              </a:rPr>
              <a:t>트로이달</a:t>
            </a:r>
            <a:r>
              <a:rPr lang="ko-KR" altLang="en-US" sz="1089" dirty="0" smtClean="0">
                <a:solidFill>
                  <a:prstClr val="black"/>
                </a:solidFill>
              </a:rPr>
              <a:t> 트랜스포머 방식으로 </a:t>
            </a:r>
            <a:r>
              <a:rPr lang="ko-KR" altLang="en-US" sz="1089" dirty="0" err="1" smtClean="0">
                <a:solidFill>
                  <a:prstClr val="black"/>
                </a:solidFill>
              </a:rPr>
              <a:t>노이즈</a:t>
            </a:r>
            <a:r>
              <a:rPr lang="ko-KR" altLang="en-US" sz="1089" dirty="0" smtClean="0">
                <a:solidFill>
                  <a:prstClr val="black"/>
                </a:solidFill>
              </a:rPr>
              <a:t> 최소화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smtClean="0">
                <a:solidFill>
                  <a:prstClr val="black"/>
                </a:solidFill>
              </a:rPr>
              <a:t>이상적인 회로 설계로 저 과열</a:t>
            </a:r>
            <a:r>
              <a:rPr lang="en-US" altLang="ko-KR" sz="1089" dirty="0" smtClean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저 소음으로 조용함</a:t>
            </a:r>
            <a:r>
              <a:rPr lang="en-US" altLang="ko-KR" sz="1089" dirty="0" smtClean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smtClean="0">
                <a:solidFill>
                  <a:prstClr val="black"/>
                </a:solidFill>
              </a:rPr>
              <a:t>스마트 시스템 설계로 효과적인 격리 간섭 및 고효율 고출력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 smtClean="0">
                <a:solidFill>
                  <a:prstClr val="black"/>
                </a:solidFill>
              </a:rPr>
              <a:t>DC </a:t>
            </a:r>
            <a:r>
              <a:rPr lang="ko-KR" altLang="en-US" sz="1089" smtClean="0">
                <a:solidFill>
                  <a:prstClr val="black"/>
                </a:solidFill>
              </a:rPr>
              <a:t>과부하</a:t>
            </a:r>
            <a:r>
              <a:rPr lang="en-US" altLang="ko-KR" sz="1089" dirty="0" smtClean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과열</a:t>
            </a:r>
            <a:r>
              <a:rPr lang="en-US" altLang="ko-KR" sz="1089" dirty="0" smtClean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자동 제한 및 기타 보호 스펙트럼 기능</a:t>
            </a:r>
            <a:endParaRPr lang="en-US" altLang="ko-KR" sz="1089" dirty="0" smtClean="0">
              <a:solidFill>
                <a:prstClr val="black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</a:t>
            </a:r>
            <a:r>
              <a:rPr lang="en-US" altLang="ko-KR" sz="1300" b="1" i="1" dirty="0" smtClean="0">
                <a:solidFill>
                  <a:schemeClr val="bg1">
                    <a:lumMod val="65000"/>
                  </a:schemeClr>
                </a:solidFill>
              </a:rPr>
              <a:t>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8452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</a:rPr>
              <a:t>2CH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0560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3215"/>
              </p:ext>
            </p:extLst>
          </p:nvPr>
        </p:nvGraphicFramePr>
        <p:xfrm>
          <a:off x="481428" y="5723671"/>
          <a:ext cx="5949033" cy="3050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/>
                <a:gridCol w="3306474"/>
              </a:tblGrid>
              <a:tr h="3040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세부내용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600W x 2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4Ω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900W x 2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브리지 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1800W x 2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4Ω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브리지 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2400W x 2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±0.5dB 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kHz)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0.775v26dB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댐핑팩터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≥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≥110dB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출력 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D+AB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≤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0.05%</a:t>
                      </a: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482 x 88 x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400mm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(±5%)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</a:tr>
              <a:tr h="2288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16.3kg</a:t>
                      </a:r>
                      <a:r>
                        <a:rPr lang="en-US" altLang="ko-KR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(±5%)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4" y="2205397"/>
            <a:ext cx="3282624" cy="11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144</Words>
  <Application>Microsoft Office PowerPoint</Application>
  <PresentationFormat>A4 용지(210x297mm)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68</cp:revision>
  <cp:lastPrinted>2020-10-12T05:34:52Z</cp:lastPrinted>
  <dcterms:created xsi:type="dcterms:W3CDTF">2020-09-29T01:50:16Z</dcterms:created>
  <dcterms:modified xsi:type="dcterms:W3CDTF">2020-11-19T05:33:44Z</dcterms:modified>
</cp:coreProperties>
</file>