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D2-300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1227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47493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2ch </a:t>
            </a:r>
            <a:r>
              <a:rPr lang="ko-KR" altLang="en-US" sz="1089" dirty="0">
                <a:solidFill>
                  <a:prstClr val="black"/>
                </a:solidFill>
              </a:rPr>
              <a:t>앰프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고강도 강철 프레임 구조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SMT </a:t>
            </a:r>
            <a:r>
              <a:rPr lang="ko-KR" altLang="en-US" sz="1089" dirty="0">
                <a:solidFill>
                  <a:prstClr val="black"/>
                </a:solidFill>
              </a:rPr>
              <a:t>패치 기술 적용 제품의 일관성 및 안정성 보장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트로이달</a:t>
            </a:r>
            <a:r>
              <a:rPr lang="ko-KR" altLang="en-US" sz="1089" dirty="0">
                <a:solidFill>
                  <a:prstClr val="black"/>
                </a:solidFill>
              </a:rPr>
              <a:t> 트랜스포머 방식으로 </a:t>
            </a:r>
            <a:r>
              <a:rPr lang="ko-KR" altLang="en-US" sz="1089" dirty="0" err="1">
                <a:solidFill>
                  <a:prstClr val="black"/>
                </a:solidFill>
              </a:rPr>
              <a:t>노이즈</a:t>
            </a:r>
            <a:r>
              <a:rPr lang="ko-KR" altLang="en-US" sz="1089" dirty="0">
                <a:solidFill>
                  <a:prstClr val="black"/>
                </a:solidFill>
              </a:rPr>
              <a:t> 최소화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스마트 시스템 설계로  간섭 방지 및 고효율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출력 향상  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DC </a:t>
            </a:r>
            <a:r>
              <a:rPr lang="ko-KR" altLang="en-US" sz="1089" dirty="0">
                <a:solidFill>
                  <a:prstClr val="black"/>
                </a:solidFill>
              </a:rPr>
              <a:t>과부하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과열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자동 제한 및 기타 보호 스펙트럼 기능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Amplifier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452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2CH Power Amplifier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40560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58511"/>
              </p:ext>
            </p:extLst>
          </p:nvPr>
        </p:nvGraphicFramePr>
        <p:xfrm>
          <a:off x="481428" y="5723671"/>
          <a:ext cx="5949033" cy="3050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브리지 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브리지 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±0.5dB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kHz)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0.775v26dB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댐핑팩터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900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신호대잡음비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≥110dB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D+AB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THD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0.05%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482 x 88 x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(±5%)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12.8kg</a:t>
                      </a:r>
                      <a:r>
                        <a:rPr lang="en-US" altLang="ko-KR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(±5%)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65" b="36667"/>
          <a:stretch/>
        </p:blipFill>
        <p:spPr>
          <a:xfrm>
            <a:off x="1434900" y="2184702"/>
            <a:ext cx="4134118" cy="108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</TotalTime>
  <Words>132</Words>
  <Application>Microsoft Office PowerPoint</Application>
  <PresentationFormat>A4 용지(210x297mm)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70</cp:revision>
  <cp:lastPrinted>2020-10-12T05:34:52Z</cp:lastPrinted>
  <dcterms:created xsi:type="dcterms:W3CDTF">2020-09-29T01:50:16Z</dcterms:created>
  <dcterms:modified xsi:type="dcterms:W3CDTF">2024-02-20T03:44:58Z</dcterms:modified>
</cp:coreProperties>
</file>