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4" d="100"/>
          <a:sy n="74" d="100"/>
        </p:scale>
        <p:origin x="27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 smtClean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 smtClean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2/20/2024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480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 smtClean="0">
                <a:latin typeface="+mj-ea"/>
              </a:rPr>
              <a:t>DA2-1300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15" name="제목 1"/>
          <p:cNvSpPr txBox="1">
            <a:spLocks/>
          </p:cNvSpPr>
          <p:nvPr/>
        </p:nvSpPr>
        <p:spPr>
          <a:xfrm>
            <a:off x="430479" y="3512276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  <p:sp>
        <p:nvSpPr>
          <p:cNvPr id="2" name="TextBox 1"/>
          <p:cNvSpPr txBox="1"/>
          <p:nvPr/>
        </p:nvSpPr>
        <p:spPr>
          <a:xfrm>
            <a:off x="481426" y="3747493"/>
            <a:ext cx="5868250" cy="16008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DA 2</a:t>
            </a:r>
            <a:r>
              <a:rPr lang="ko-KR" altLang="en-US" sz="1089" smtClean="0">
                <a:solidFill>
                  <a:prstClr val="black"/>
                </a:solidFill>
              </a:rPr>
              <a:t>채널 앰프 시리즈는 고강도 강철 프레임 구조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SMT </a:t>
            </a:r>
            <a:r>
              <a:rPr lang="ko-KR" altLang="en-US" sz="1089" smtClean="0">
                <a:solidFill>
                  <a:prstClr val="black"/>
                </a:solidFill>
              </a:rPr>
              <a:t>패치 기술을 통해 제품의 일관성 및 안정성 보장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err="1" smtClean="0">
                <a:solidFill>
                  <a:prstClr val="black"/>
                </a:solidFill>
              </a:rPr>
              <a:t>트로이달</a:t>
            </a:r>
            <a:r>
              <a:rPr lang="ko-KR" altLang="en-US" sz="1089" dirty="0" smtClean="0">
                <a:solidFill>
                  <a:prstClr val="black"/>
                </a:solidFill>
              </a:rPr>
              <a:t> 트랜스포머 방식으로 </a:t>
            </a:r>
            <a:r>
              <a:rPr lang="ko-KR" altLang="en-US" sz="1089" dirty="0" err="1" smtClean="0">
                <a:solidFill>
                  <a:prstClr val="black"/>
                </a:solidFill>
              </a:rPr>
              <a:t>노이즈</a:t>
            </a:r>
            <a:r>
              <a:rPr lang="ko-KR" altLang="en-US" sz="1089" dirty="0" smtClean="0">
                <a:solidFill>
                  <a:prstClr val="black"/>
                </a:solidFill>
              </a:rPr>
              <a:t> 최소화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이상적인 회로 설계로 저 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저 소음으로 조용함</a:t>
            </a:r>
            <a:r>
              <a:rPr lang="en-US" altLang="ko-KR" sz="1089" dirty="0" smtClean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 smtClean="0">
                <a:solidFill>
                  <a:prstClr val="black"/>
                </a:solidFill>
              </a:rPr>
              <a:t>스마트 시스템 설계로 효과적인 격리 간섭 및 고효율 고출력</a:t>
            </a:r>
            <a:endParaRPr lang="en-US" altLang="ko-KR" sz="1089" dirty="0" smtClean="0">
              <a:solidFill>
                <a:prstClr val="black"/>
              </a:solidFill>
            </a:endParaRP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ko-KR" sz="1089" dirty="0" smtClean="0">
                <a:solidFill>
                  <a:prstClr val="black"/>
                </a:solidFill>
              </a:rPr>
              <a:t>DC </a:t>
            </a:r>
            <a:r>
              <a:rPr lang="ko-KR" altLang="en-US" sz="1089" smtClean="0">
                <a:solidFill>
                  <a:prstClr val="black"/>
                </a:solidFill>
              </a:rPr>
              <a:t>과부하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과열</a:t>
            </a:r>
            <a:r>
              <a:rPr lang="en-US" altLang="ko-KR" sz="1089" dirty="0" smtClean="0">
                <a:solidFill>
                  <a:prstClr val="black"/>
                </a:solidFill>
              </a:rPr>
              <a:t>, </a:t>
            </a:r>
            <a:r>
              <a:rPr lang="ko-KR" altLang="en-US" sz="1089" smtClean="0">
                <a:solidFill>
                  <a:prstClr val="black"/>
                </a:solidFill>
              </a:rPr>
              <a:t>자동 제한 및 기타 보호 스펙트럼 기능</a:t>
            </a:r>
            <a:endParaRPr lang="en-US" altLang="ko-KR" sz="1089" dirty="0" smtClean="0">
              <a:solidFill>
                <a:prstClr val="black"/>
              </a:solidFill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Professional </a:t>
            </a:r>
            <a:r>
              <a:rPr lang="en-US" altLang="ko-KR" sz="1300" b="1" i="1" dirty="0" smtClean="0">
                <a:solidFill>
                  <a:schemeClr val="bg1">
                    <a:lumMod val="65000"/>
                  </a:schemeClr>
                </a:solidFill>
              </a:rPr>
              <a:t> Amplifier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0D104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845249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 smtClean="0">
                <a:solidFill>
                  <a:schemeClr val="bg1"/>
                </a:solidFill>
              </a:rPr>
              <a:t>2CH Power Amplifier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31" name="제목 1"/>
          <p:cNvSpPr txBox="1">
            <a:spLocks/>
          </p:cNvSpPr>
          <p:nvPr/>
        </p:nvSpPr>
        <p:spPr>
          <a:xfrm>
            <a:off x="430481" y="5405603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graphicFrame>
        <p:nvGraphicFramePr>
          <p:cNvPr id="33" name="표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58720"/>
              </p:ext>
            </p:extLst>
          </p:nvPr>
        </p:nvGraphicFramePr>
        <p:xfrm>
          <a:off x="481428" y="5723671"/>
          <a:ext cx="5949033" cy="3050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03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항목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 smtClean="0">
                          <a:latin typeface="+mn-ea"/>
                          <a:ea typeface="+mn-ea"/>
                        </a:rPr>
                        <a:t>세부내용</a:t>
                      </a:r>
                      <a:endParaRPr lang="ko-KR" altLang="en-US" sz="1000" dirty="0">
                        <a:latin typeface="+mn-ea"/>
                        <a:ea typeface="+mn-ea"/>
                      </a:endParaRP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1300W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1950W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8Ω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4Ω </a:t>
                      </a:r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브리지 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5300W x 2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주파수 응답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W8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±0.5dB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감도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Ω1</a:t>
                      </a:r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kHz)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0.775v26dB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댐핑팩터 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(8</a:t>
                      </a:r>
                      <a:r>
                        <a:rPr lang="el-G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Ω)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900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신호대잡음비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≥110dB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 방식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D+AB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THD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≤</a:t>
                      </a:r>
                      <a:r>
                        <a:rPr lang="en-US" altLang="ko-KR" sz="1100" b="0" i="0" u="none" strike="noStrike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0.05%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 smtClean="0"/>
                        <a:t>(w*h*d)</a:t>
                      </a:r>
                      <a:endParaRPr lang="ko-KR" altLang="en-US" sz="1100" b="0" i="0" u="none" strike="noStrike" smtClean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482 x 88 x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400mm</a:t>
                      </a:r>
                      <a:r>
                        <a:rPr lang="en-US" altLang="ko-KR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(±5%)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8864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25kg</a:t>
                      </a:r>
                      <a:r>
                        <a:rPr lang="en-US" altLang="ko-KR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(±5%)</a:t>
                      </a:r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  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25" name="그림 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8436" y="964456"/>
            <a:ext cx="762024" cy="357334"/>
          </a:xfrm>
          <a:prstGeom prst="rect">
            <a:avLst/>
          </a:prstGeom>
        </p:spPr>
      </p:pic>
      <p:pic>
        <p:nvPicPr>
          <p:cNvPr id="13" name="그림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pic>
        <p:nvPicPr>
          <p:cNvPr id="3" name="그림 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557" b="39593"/>
          <a:stretch/>
        </p:blipFill>
        <p:spPr>
          <a:xfrm>
            <a:off x="1088997" y="1988135"/>
            <a:ext cx="5009882" cy="1194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663</TotalTime>
  <Words>144</Words>
  <Application>Microsoft Office PowerPoint</Application>
  <PresentationFormat>A4 용지(210x297mm)</PresentationFormat>
  <Paragraphs>40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DeskTop</cp:lastModifiedBy>
  <cp:revision>71</cp:revision>
  <cp:lastPrinted>2020-10-12T05:34:52Z</cp:lastPrinted>
  <dcterms:created xsi:type="dcterms:W3CDTF">2020-09-29T01:50:16Z</dcterms:created>
  <dcterms:modified xsi:type="dcterms:W3CDTF">2024-02-20T05:32:07Z</dcterms:modified>
</cp:coreProperties>
</file>